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TODO:
- non stationnary
- Q-value
- running vs target
- p_loss vs q_loss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 Table
- capture de metriques
- Ex de code
- What went well/wrong
- CC/next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Scoped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2024-05-23T20:29:48Z</dcterms:created>
  <dcterms:modified xsi:type="dcterms:W3CDTF">2024-05-23T20:29:48Z</dcterms:modified>
</cp:coreProperties>
</file>